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4" r:id="rId5"/>
    <p:sldId id="266" r:id="rId6"/>
    <p:sldId id="267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9AFF-5AB7-444B-A59B-DFBF2F4F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34913-EEDD-4E3D-B068-65575E6B8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E924-4434-4B11-8B85-C5CF001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F81F-E423-4CF9-B068-68CD7191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44B8A-8DDC-4319-B43A-0EE22038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1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DBF1-123A-4BBF-BB9A-AA6DDB7C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28D70-779C-45F5-B8C3-B464F6058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FF9C2-FD50-4C37-A3CE-9845E593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B067-F369-4E0D-97A8-79D3A2A9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834F6-4BF6-4C5F-BD45-C86CB097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3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7B760-1D55-4AA1-BB29-890C58EE8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0C08D-685D-46EB-95A7-A1C0DA958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77989-D873-409C-B5B3-FCAFBF36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D7030-B6AB-4699-88D2-0C140EBC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6B244-978C-4230-91B9-77A59EA1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7E7F-2207-47B4-8C13-FEDB413F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A7248-C038-49BA-ABAB-9074B3B9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D002D-64B6-4FAC-A67A-96BE9BC34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E598F-7AF5-4ACE-8FDD-806C6B20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337D0-F7D5-4B7A-93A0-128D13BA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0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AB1F-3503-4BDF-A6AB-0DA89E8F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F2A15-1B29-4114-963A-25324D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924B1-60BE-4676-B82A-DFC6F4A4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61043-02C4-41F3-9928-951BC73B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0D5CB-ED51-4F3C-BB4E-169D13FF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5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D01D-D732-49B0-A02D-69DB5A9C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56EF-F37F-4122-ADB0-DA0A98D98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EAA87-B0B7-4445-B559-8AE6B5D61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3DCD1-C266-4CD7-B8CF-B573C9CE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4B201-2D79-4B67-9600-081368D8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75BC2-F61B-47DB-A439-E5043CCA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7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8FD1-0210-4105-A3B0-93830054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05CDB-06D8-4E70-BDDE-18DFD5934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D811B-CD11-4963-B7C5-A337B6F4E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5714-95FC-48F9-BC7C-B473350B3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C46F0-E2FD-4867-BD90-85C648C9F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358EF-00FA-4F92-AB3E-3F95FC25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0F1AD-B728-4529-B43F-57272752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458D0-CF53-4881-8A14-68943EC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0FD7-9F7C-4BE4-AAFF-9A5E10B52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E296B-7411-4FA8-8556-CE747444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817CC-93E8-402D-A7CC-9371D663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01F3B-D0A0-4474-AAF2-CC2FE398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4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B71D8-DCDB-41BF-B1A8-9E7E7341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B6506-5824-48A6-8693-EA3671ADD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93FE4-0141-48CF-A118-368B4329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3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9391-0133-4D2A-8A18-A6859F0D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63B79-1C17-4003-BD71-ABF7F21ED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55B3B-E588-459C-9208-F27071943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341A7-0BE2-438B-9C8C-1EF06B6B0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C5781-05F4-437D-80DE-C0DEB490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85208-3B74-4D19-841E-C9933A8F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2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EC80-3897-47BD-9374-CA4A08DB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6CCD8-74BF-42D7-9408-9F8EB6089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1B2E0-193B-4804-9B90-F154F0817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6AE52-25F1-4BF0-B469-C3D67E11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34F4E-7607-471D-BFEB-C0123730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E343F-DC4C-4D51-9349-6DD85076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A1AB90-3D19-4868-81E1-BC0F3DC9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859A1-EB91-4739-AF50-0A5CA8667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91B3E-2776-455C-BCFB-CE1B439F2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755FA-A0B1-4868-A6AA-2002D9B77A6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05604-C483-40AE-ABDD-F7F174CA9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53DBD-EB64-4AFA-B3F4-B0AFEF443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4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" TargetMode="External"/><Relationship Id="rId2" Type="http://schemas.openxmlformats.org/officeDocument/2006/relationships/hyperlink" Target="https://www.kaggle.com/c/jigsaw-toxic-comment-classification-challenge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AD8D-24C8-47AB-A968-A3F75F4D46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Tweet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E0048-8ABC-4AB7-A22B-637A41B58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3788"/>
            <a:ext cx="9144000" cy="19388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Schitt’s</a:t>
            </a:r>
            <a:r>
              <a:rPr lang="en-US" b="1" dirty="0"/>
              <a:t> Tweet </a:t>
            </a:r>
          </a:p>
          <a:p>
            <a:r>
              <a:rPr lang="en-US" dirty="0"/>
              <a:t>(Group 2):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Corey McCulley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Christy Patrick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Igor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Pavlunin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028" name="Picture 4" descr="Twitter logo - Big Mouth Design">
            <a:extLst>
              <a:ext uri="{FF2B5EF4-FFF2-40B4-BE49-F238E27FC236}">
                <a16:creationId xmlns:a16="http://schemas.microsoft.com/office/drawing/2014/main" id="{24E62F1E-BB78-4BF5-A03D-5AA5B8AA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562" y="1122363"/>
            <a:ext cx="4762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641424-A9E3-4309-A586-288AFE39697B}"/>
              </a:ext>
            </a:extLst>
          </p:cNvPr>
          <p:cNvCxnSpPr/>
          <p:nvPr/>
        </p:nvCxnSpPr>
        <p:spPr>
          <a:xfrm>
            <a:off x="1414943" y="3509963"/>
            <a:ext cx="9144000" cy="0"/>
          </a:xfrm>
          <a:prstGeom prst="line">
            <a:avLst/>
          </a:prstGeom>
          <a:ln w="12700">
            <a:solidFill>
              <a:srgbClr val="33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chitt's Creek Gifs That Describe 2020">
            <a:extLst>
              <a:ext uri="{FF2B5EF4-FFF2-40B4-BE49-F238E27FC236}">
                <a16:creationId xmlns:a16="http://schemas.microsoft.com/office/drawing/2014/main" id="{7ED9BDCC-8098-4C11-A1DC-58106A6E10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516" y="4803789"/>
            <a:ext cx="2765964" cy="18607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0C4BD-47CD-4153-BD4C-CF983396C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65" y="4803789"/>
            <a:ext cx="3313236" cy="1863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78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Project 3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787-74A6-42E6-BBCB-42A59DC4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916" y="1825625"/>
            <a:ext cx="9155884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Utilize Machine Learning to: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Identify and score positive vs negative Twitter tweets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Categorize and score toxic tweets</a:t>
            </a: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Sources: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Toxic Comment Classification Challenge (</a:t>
            </a:r>
            <a:r>
              <a:rPr lang="en-US" dirty="0">
                <a:solidFill>
                  <a:srgbClr val="33CC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Twitter </a:t>
            </a:r>
            <a:r>
              <a:rPr lang="en-US" dirty="0">
                <a:solidFill>
                  <a:srgbClr val="33C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4" name="Picture 6" descr="Pop Tv GIF by Schitt's Creek - Find &amp; Share on GIPHY">
            <a:extLst>
              <a:ext uri="{FF2B5EF4-FFF2-40B4-BE49-F238E27FC236}">
                <a16:creationId xmlns:a16="http://schemas.microsoft.com/office/drawing/2014/main" id="{0DEF9C68-8D2C-4D57-808C-62DE3B97D7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177">
            <a:off x="302833" y="2395894"/>
            <a:ext cx="1807494" cy="18074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-Yeah Schitts Creek | Schitts creek, Creek, Favorite tv shows">
            <a:extLst>
              <a:ext uri="{FF2B5EF4-FFF2-40B4-BE49-F238E27FC236}">
                <a16:creationId xmlns:a16="http://schemas.microsoft.com/office/drawing/2014/main" id="{6525FE88-FF0B-4356-B7AB-B63B80CF9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5685">
            <a:off x="302833" y="187724"/>
            <a:ext cx="1807494" cy="18074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5×02 Love Letters | Schitts creek, Creek, Tv show quotes">
            <a:extLst>
              <a:ext uri="{FF2B5EF4-FFF2-40B4-BE49-F238E27FC236}">
                <a16:creationId xmlns:a16="http://schemas.microsoft.com/office/drawing/2014/main" id="{7176BC0D-85AB-4839-B833-373EA79CC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3846">
            <a:off x="302833" y="4462106"/>
            <a:ext cx="1807494" cy="22081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Positive-Negative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787-74A6-42E6-BBCB-42A59DC4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07041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Created a Natural Language Processing model that determines whether tweets are positive or negative and assigns a score ranging from 0 to 1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Major text processing libraries: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Sklearn.model_selection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gensim.models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Tensorflow.keras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Model accuracy:  84%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Examples: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Positive Tweet (98.8%) –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My vacation was amazing! 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Negative Tweet (2.5%) –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I can’t do this </a:t>
            </a:r>
            <a:r>
              <a:rPr lang="en-US" i="1" dirty="0" err="1">
                <a:solidFill>
                  <a:schemeClr val="accent1">
                    <a:lumMod val="50000"/>
                  </a:schemeClr>
                </a:solidFill>
              </a:rPr>
              <a:t>sh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*t no more!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4" descr="Schittscreek schitts creek eugenelevy GIF - Find on GIFER">
            <a:extLst>
              <a:ext uri="{FF2B5EF4-FFF2-40B4-BE49-F238E27FC236}">
                <a16:creationId xmlns:a16="http://schemas.microsoft.com/office/drawing/2014/main" id="{576A3CF2-C18C-4B36-9D65-DF94F5EB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220">
            <a:off x="10488422" y="1580653"/>
            <a:ext cx="1560397" cy="156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chitt's Creek on Twitter: &quot;roses are red violets are blue lick rust thank  you… &quot; | Schitts creek, Creek, Favorite tv shows">
            <a:extLst>
              <a:ext uri="{FF2B5EF4-FFF2-40B4-BE49-F238E27FC236}">
                <a16:creationId xmlns:a16="http://schemas.microsoft.com/office/drawing/2014/main" id="{FC75F51A-11BE-4D63-8000-FBE3FE39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9576">
            <a:off x="10499632" y="3335767"/>
            <a:ext cx="1560398" cy="156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8255AF5E-9934-487A-9DE5-8B86FF62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428">
            <a:off x="10489301" y="5159229"/>
            <a:ext cx="1560397" cy="15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9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Toxic Tweet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787-74A6-42E6-BBCB-42A59DC4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497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Created a NLP model that classifies tweets into 6 categories and assigns scores for each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Toxic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Severe Toxic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Obscene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Threat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Insult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Identity Hate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Major text processing libraries: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Sklearn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Model accuracy: 98%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Examples: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Toxic Tweet (99.8%) –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What the F**k is going on?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31EB2-8C03-485C-9C00-443FE902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7067">
            <a:off x="9589585" y="4996544"/>
            <a:ext cx="2509288" cy="1723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DB58DE-8175-46E9-987D-46B1FAAD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0157">
            <a:off x="10124813" y="228381"/>
            <a:ext cx="1883197" cy="1883197"/>
          </a:xfrm>
          <a:prstGeom prst="rect">
            <a:avLst/>
          </a:prstGeom>
        </p:spPr>
      </p:pic>
      <p:pic>
        <p:nvPicPr>
          <p:cNvPr id="11" name="Picture 4" descr="Moira Roses's Best Quotes on Schitt's Creek | POPSUGAR Entertainment">
            <a:extLst>
              <a:ext uri="{FF2B5EF4-FFF2-40B4-BE49-F238E27FC236}">
                <a16:creationId xmlns:a16="http://schemas.microsoft.com/office/drawing/2014/main" id="{3C8B194B-AFA6-4AEA-9F35-053611F858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2918">
            <a:off x="10091583" y="2540458"/>
            <a:ext cx="1894336" cy="18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49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Tweet Sentiment Analysis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E026D-86EE-4601-A55B-D81F61AC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30" y="1834850"/>
            <a:ext cx="8313939" cy="47882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7BE3DF-1758-4A2A-B2ED-71D389F77256}"/>
              </a:ext>
            </a:extLst>
          </p:cNvPr>
          <p:cNvSpPr txBox="1"/>
          <p:nvPr/>
        </p:nvSpPr>
        <p:spPr>
          <a:xfrm>
            <a:off x="10429138" y="1809683"/>
            <a:ext cx="1600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just a placeholder – we can replace with a screenshot of the web page</a:t>
            </a:r>
          </a:p>
        </p:txBody>
      </p:sp>
    </p:spTree>
    <p:extLst>
      <p:ext uri="{BB962C8B-B14F-4D97-AF65-F5344CB8AC3E}">
        <p14:creationId xmlns:p14="http://schemas.microsoft.com/office/powerpoint/2010/main" val="333171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Real-World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787-74A6-42E6-BBCB-42A59DC4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Public relations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Influencers can gain assurance that their tweets are positive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Social media marketing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Gain insights on social media mentions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2ACC6-8F88-4E5D-8A60-F72E8C748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722" y="4001294"/>
            <a:ext cx="2858340" cy="26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0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Questions?</a:t>
            </a:r>
          </a:p>
        </p:txBody>
      </p:sp>
      <p:pic>
        <p:nvPicPr>
          <p:cNvPr id="12" name="Picture 4" descr="Schitt's Creek Gifs That Describe 2020">
            <a:extLst>
              <a:ext uri="{FF2B5EF4-FFF2-40B4-BE49-F238E27FC236}">
                <a16:creationId xmlns:a16="http://schemas.microsoft.com/office/drawing/2014/main" id="{1AB035B0-8D9E-4B97-8EC7-BE69A1C4C6B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0018" y="2489346"/>
            <a:ext cx="2542389" cy="254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E4C74E-1B52-49CF-BC7A-BB5F1A8F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830634"/>
            <a:ext cx="4572000" cy="4572000"/>
          </a:xfrm>
          <a:prstGeom prst="rect">
            <a:avLst/>
          </a:prstGeom>
        </p:spPr>
      </p:pic>
      <p:pic>
        <p:nvPicPr>
          <p:cNvPr id="14" name="Picture 2" descr="Some Of The Funniest Schitt's Creek Memes You Will Ever See">
            <a:extLst>
              <a:ext uri="{FF2B5EF4-FFF2-40B4-BE49-F238E27FC236}">
                <a16:creationId xmlns:a16="http://schemas.microsoft.com/office/drawing/2014/main" id="{01977A77-6840-455A-B6D4-D287B2C0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2" y="2489346"/>
            <a:ext cx="28575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57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224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 Tweet Sentiment Analysis</vt:lpstr>
      <vt:lpstr>Project 3 Introduction</vt:lpstr>
      <vt:lpstr>Positive-Negative Sentiment Analysis</vt:lpstr>
      <vt:lpstr>Toxic Tweet Classification</vt:lpstr>
      <vt:lpstr>Tweet Sentiment Analysis Demo</vt:lpstr>
      <vt:lpstr>Real-World Applications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 Sentiment Analysis</dc:title>
  <dc:creator>Christy Patrick</dc:creator>
  <cp:lastModifiedBy>COREY McCulley</cp:lastModifiedBy>
  <cp:revision>20</cp:revision>
  <dcterms:created xsi:type="dcterms:W3CDTF">2021-01-24T04:16:11Z</dcterms:created>
  <dcterms:modified xsi:type="dcterms:W3CDTF">2021-01-26T01:29:54Z</dcterms:modified>
</cp:coreProperties>
</file>